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936152-1328-40A1-AFBF-384DABA55D49}" v="3" dt="2025-07-02T06:43:57.1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64" d="100"/>
          <a:sy n="64" d="100"/>
        </p:scale>
        <p:origin x="1032" y="4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svg>
</file>

<file path=ppt/media/image18.png>
</file>

<file path=ppt/media/image19.sv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jpg"/><Relationship Id="rId7" Type="http://schemas.openxmlformats.org/officeDocument/2006/relationships/image" Target="../media/image1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Placeholder 34" descr="A person holding a trophy&#10;&#10;AI-generated content may be incorrect.">
            <a:extLst>
              <a:ext uri="{FF2B5EF4-FFF2-40B4-BE49-F238E27FC236}">
                <a16:creationId xmlns:a16="http://schemas.microsoft.com/office/drawing/2014/main" id="{1C04E7BF-A26F-7DFE-A674-9360649BC1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30882" t="19278" r="30144" b="47309"/>
          <a:stretch>
            <a:fillRect/>
          </a:stretch>
        </p:blipFill>
        <p:spPr>
          <a:xfrm>
            <a:off x="810815" y="1412709"/>
            <a:ext cx="1512000" cy="1810004"/>
          </a:xfrm>
        </p:spPr>
      </p:pic>
      <p:pic>
        <p:nvPicPr>
          <p:cNvPr id="37" name="Picture Placeholder 36" descr="A person and child posing for a picture&#10;&#10;AI-generated content may be incorrect.">
            <a:extLst>
              <a:ext uri="{FF2B5EF4-FFF2-40B4-BE49-F238E27FC236}">
                <a16:creationId xmlns:a16="http://schemas.microsoft.com/office/drawing/2014/main" id="{6CFE370E-6A89-EF7A-8EF2-B1FF90A7FFB1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t="20191" b="20191"/>
          <a:stretch>
            <a:fillRect/>
          </a:stretch>
        </p:blipFill>
        <p:spPr/>
      </p:pic>
      <p:pic>
        <p:nvPicPr>
          <p:cNvPr id="39" name="Picture Placeholder 38" descr="A person standing on a dock&#10;&#10;AI-generated content may be incorrect.">
            <a:extLst>
              <a:ext uri="{FF2B5EF4-FFF2-40B4-BE49-F238E27FC236}">
                <a16:creationId xmlns:a16="http://schemas.microsoft.com/office/drawing/2014/main" id="{68FD35BB-087C-0A78-64EB-801E276AC1D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t="21714" b="21714"/>
          <a:stretch>
            <a:fillRect/>
          </a:stretch>
        </p:blipFill>
        <p:spPr/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9" y="1412709"/>
            <a:ext cx="198181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Quality Control Manager </a:t>
            </a: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15 years and 10 months</a:t>
            </a: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Internship at Guiness Ghana</a:t>
            </a: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70788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It aligned with my career goals in food processing. I am still here because there are opportunities locally and globally to learn and grow in my career.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Husband, 3 ki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ds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An outing with my family</a:t>
            </a: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  <a:endParaRPr lang="en-US" sz="1200" b="0" dirty="0">
              <a:solidFill>
                <a:srgbClr val="4A4A49"/>
              </a:solidFill>
              <a:latin typeface="Century Gothic" panose="020F03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Mashed ripe plantain</a:t>
            </a: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Begone Unbelief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SYLVIA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ANKRAH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‘I prefer to be called “SYLVIA”</a:t>
            </a: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10002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 few fun facts about me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b="0" dirty="0">
                <a:solidFill>
                  <a:srgbClr val="FFFFFF"/>
                </a:solidFill>
                <a:latin typeface="Century Gothic" panose="020F0302020204030204"/>
              </a:rPr>
              <a:t>When I am not managing the lab or helping with the kids’ homework, you can find me binge-watching my favorite movies.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870064">
                  <a:lumMod val="20000"/>
                  <a:lumOff val="80000"/>
                </a:srgbClr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10116</TotalTime>
  <Words>169</Words>
  <Application>Microsoft Office PowerPoint</Application>
  <PresentationFormat>Widescreen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Sylvia Ankrah</cp:lastModifiedBy>
  <cp:revision>79</cp:revision>
  <dcterms:created xsi:type="dcterms:W3CDTF">2022-11-27T12:58:00Z</dcterms:created>
  <dcterms:modified xsi:type="dcterms:W3CDTF">2025-07-05T22:37:44Z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